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326" r:id="rId54"/>
    <p:sldId id="327" r:id="rId55"/>
    <p:sldId id="328" r:id="rId56"/>
    <p:sldId id="284" r:id="rId57"/>
    <p:sldId id="317" r:id="rId58"/>
    <p:sldId id="318" r:id="rId59"/>
    <p:sldId id="325" r:id="rId60"/>
    <p:sldId id="278" r:id="rId61"/>
    <p:sldId id="320" r:id="rId62"/>
    <p:sldId id="321" r:id="rId63"/>
    <p:sldId id="322" r:id="rId64"/>
    <p:sldId id="323" r:id="rId65"/>
    <p:sldId id="324" r:id="rId66"/>
    <p:sldId id="319" r:id="rId67"/>
    <p:sldId id="329" r:id="rId68"/>
    <p:sldId id="330" r:id="rId69"/>
    <p:sldId id="331" r:id="rId70"/>
    <p:sldId id="332" r:id="rId71"/>
    <p:sldId id="333" r:id="rId72"/>
    <p:sldId id="336" r:id="rId73"/>
    <p:sldId id="338" r:id="rId74"/>
    <p:sldId id="339" r:id="rId75"/>
    <p:sldId id="340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49" r:id="rId86"/>
    <p:sldId id="352" r:id="rId87"/>
    <p:sldId id="354" r:id="rId88"/>
    <p:sldId id="355" r:id="rId89"/>
    <p:sldId id="257" r:id="rId90"/>
  </p:sldIdLst>
  <p:sldSz cx="12192000" cy="6858000"/>
  <p:notesSz cx="6858000" cy="9144000"/>
  <p:embeddedFontLst>
    <p:embeddedFont>
      <p:font typeface="72" panose="020B05030300000000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Rokkitt" panose="020B0604020202020204" charset="0"/>
      <p:regular r:id="rId101"/>
      <p:bold r:id="rId102"/>
    </p:embeddedFont>
    <p:embeddedFont>
      <p:font typeface="Rubik" panose="020B0604020202020204" charset="-79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 autoAdjust="0"/>
    <p:restoredTop sz="94655" autoAdjust="0"/>
  </p:normalViewPr>
  <p:slideViewPr>
    <p:cSldViewPr showGuides="1">
      <p:cViewPr varScale="1">
        <p:scale>
          <a:sx n="69" d="100"/>
          <a:sy n="69" d="100"/>
        </p:scale>
        <p:origin x="316" y="5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</a:t>
              </a:r>
              <a:r>
                <a:rPr lang="es-MX" sz="3200" b="1">
                  <a:solidFill>
                    <a:srgbClr val="F55D3E"/>
                  </a:solidFill>
                </a:rPr>
                <a:t>procesador CISC.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A">
            <a:extLst>
              <a:ext uri="{FF2B5EF4-FFF2-40B4-BE49-F238E27FC236}">
                <a16:creationId xmlns:a16="http://schemas.microsoft.com/office/drawing/2014/main" id="{2C0250AA-458C-4F94-978D-8AAECE8CD72F}"/>
              </a:ext>
            </a:extLst>
          </p:cNvPr>
          <p:cNvSpPr txBox="1">
            <a:spLocks/>
          </p:cNvSpPr>
          <p:nvPr/>
        </p:nvSpPr>
        <p:spPr>
          <a:xfrm>
            <a:off x="753035" y="4131469"/>
            <a:ext cx="10515600" cy="88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trike="sngStrike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strike="sngStrike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strike="sngStrike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duro.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Hard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disk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de estado sólido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Solid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state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Memoria USB.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Tarjeta SD.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Card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Computadora con arquitectura </a:t>
            </a:r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Von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Neumann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encarga de qué operaciones ejecutar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Lleva la pauta de los ciclos del reloj.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operaciones lógicas (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ANDs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ORs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NOTs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Realiza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aritméticas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muy rápida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Almacena datos o información que puede ser reutilizada en un futuro.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Software: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que se ejecutan las tareas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Balancea las cargas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prioridades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acceso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mantiene organizada la información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visualizar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RAM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traductor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</a:t>
            </a:r>
            <a:r>
              <a:rPr lang="es-MX" sz="3600">
                <a:solidFill>
                  <a:srgbClr val="FEFCFB"/>
                </a:solidFill>
              </a:rPr>
              <a:t>5 programas?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….y muchos mas!!!</a:t>
            </a:r>
            <a:endParaRPr lang="en-US" sz="3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Empresarial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Recreativo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 Educativo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Seguridad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Administrativo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</a:t>
              </a:r>
              <a:r>
                <a:rPr lang="es-MX" dirty="0" err="1">
                  <a:solidFill>
                    <a:srgbClr val="715978"/>
                  </a:solidFill>
                </a:rPr>
                <a:t>ejécuta</a:t>
              </a:r>
              <a:r>
                <a:rPr lang="es-MX" dirty="0">
                  <a:solidFill>
                    <a:srgbClr val="715978"/>
                  </a:solidFill>
                </a:rPr>
                <a:t>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1706</Words>
  <Application>Microsoft Office PowerPoint</Application>
  <PresentationFormat>Widescreen</PresentationFormat>
  <Paragraphs>295</Paragraphs>
  <Slides>89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Rokkitt</vt:lpstr>
      <vt:lpstr>Rubik</vt:lpstr>
      <vt:lpstr>Calibri</vt:lpstr>
      <vt:lpstr>72</vt:lpstr>
      <vt:lpstr>Office Theme</vt:lpstr>
      <vt:lpstr>Módulo 1</vt:lpstr>
      <vt:lpstr>En enero del 2018, Apple publicó un comercial que muestra su visión del futuro…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206</cp:revision>
  <dcterms:created xsi:type="dcterms:W3CDTF">2020-08-06T14:47:51Z</dcterms:created>
  <dcterms:modified xsi:type="dcterms:W3CDTF">2021-08-16T01:56:59Z</dcterms:modified>
</cp:coreProperties>
</file>